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15"/>
  </p:notesMasterIdLst>
  <p:sldIdLst>
    <p:sldId id="256" r:id="rId3"/>
    <p:sldId id="263" r:id="rId4"/>
    <p:sldId id="274" r:id="rId5"/>
    <p:sldId id="272" r:id="rId6"/>
    <p:sldId id="273" r:id="rId7"/>
    <p:sldId id="276" r:id="rId8"/>
    <p:sldId id="278" r:id="rId9"/>
    <p:sldId id="277" r:id="rId10"/>
    <p:sldId id="282" r:id="rId11"/>
    <p:sldId id="279" r:id="rId12"/>
    <p:sldId id="281" r:id="rId13"/>
    <p:sldId id="271" r:id="rId14"/>
  </p:sldIdLst>
  <p:sldSz cx="9144000" cy="5143500" type="screen16x9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00000000000000000" pitchFamily="2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4495C-080F-4467-AC91-ABE7E8FBD47D}" v="247" dt="2021-02-13T13:09:10.005"/>
  </p1510:revLst>
</p1510:revInfo>
</file>

<file path=ppt/tableStyles.xml><?xml version="1.0" encoding="utf-8"?>
<a:tblStyleLst xmlns:a="http://schemas.openxmlformats.org/drawingml/2006/main" def="{411FECD1-CFB3-4FD3-8141-D3E5C85C74C2}">
  <a:tblStyle styleId="{411FECD1-CFB3-4FD3-8141-D3E5C85C74C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21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neda Sanchez, Horacio" userId="e4cd8459-a3d3-451d-88b8-8b43ba747211" providerId="ADAL" clId="{C284495C-080F-4467-AC91-ABE7E8FBD47D}"/>
    <pc:docChg chg="undo custSel addSld delSld modSld sldOrd">
      <pc:chgData name="Pineda Sanchez, Horacio" userId="e4cd8459-a3d3-451d-88b8-8b43ba747211" providerId="ADAL" clId="{C284495C-080F-4467-AC91-ABE7E8FBD47D}" dt="2021-02-13T13:42:10.178" v="2077" actId="1076"/>
      <pc:docMkLst>
        <pc:docMk/>
      </pc:docMkLst>
      <pc:sldChg chg="modSp mod">
        <pc:chgData name="Pineda Sanchez, Horacio" userId="e4cd8459-a3d3-451d-88b8-8b43ba747211" providerId="ADAL" clId="{C284495C-080F-4467-AC91-ABE7E8FBD47D}" dt="2021-02-13T13:39:00.897" v="2076" actId="20577"/>
        <pc:sldMkLst>
          <pc:docMk/>
          <pc:sldMk cId="0" sldId="256"/>
        </pc:sldMkLst>
        <pc:spChg chg="mod">
          <ac:chgData name="Pineda Sanchez, Horacio" userId="e4cd8459-a3d3-451d-88b8-8b43ba747211" providerId="ADAL" clId="{C284495C-080F-4467-AC91-ABE7E8FBD47D}" dt="2021-02-13T08:02:26.708" v="41" actId="1076"/>
          <ac:spMkLst>
            <pc:docMk/>
            <pc:sldMk cId="0" sldId="256"/>
            <ac:spMk id="218" creationId="{00000000-0000-0000-0000-000000000000}"/>
          </ac:spMkLst>
        </pc:spChg>
        <pc:spChg chg="mod">
          <ac:chgData name="Pineda Sanchez, Horacio" userId="e4cd8459-a3d3-451d-88b8-8b43ba747211" providerId="ADAL" clId="{C284495C-080F-4467-AC91-ABE7E8FBD47D}" dt="2021-02-13T13:39:00.897" v="2076" actId="20577"/>
          <ac:spMkLst>
            <pc:docMk/>
            <pc:sldMk cId="0" sldId="256"/>
            <ac:spMk id="219" creationId="{00000000-0000-0000-0000-000000000000}"/>
          </ac:spMkLst>
        </pc:spChg>
      </pc:sldChg>
      <pc:sldChg chg="addSp delSp modSp del mod ord">
        <pc:chgData name="Pineda Sanchez, Horacio" userId="e4cd8459-a3d3-451d-88b8-8b43ba747211" providerId="ADAL" clId="{C284495C-080F-4467-AC91-ABE7E8FBD47D}" dt="2021-02-13T08:04:52.270" v="148" actId="47"/>
        <pc:sldMkLst>
          <pc:docMk/>
          <pc:sldMk cId="0" sldId="257"/>
        </pc:sldMkLst>
        <pc:spChg chg="add mod">
          <ac:chgData name="Pineda Sanchez, Horacio" userId="e4cd8459-a3d3-451d-88b8-8b43ba747211" providerId="ADAL" clId="{C284495C-080F-4467-AC91-ABE7E8FBD47D}" dt="2021-02-13T08:04:06.655" v="115" actId="120"/>
          <ac:spMkLst>
            <pc:docMk/>
            <pc:sldMk cId="0" sldId="257"/>
            <ac:spMk id="3" creationId="{1FBCA697-1868-4B8E-ABA2-E68D28B43B8C}"/>
          </ac:spMkLst>
        </pc:spChg>
        <pc:spChg chg="add del mod">
          <ac:chgData name="Pineda Sanchez, Horacio" userId="e4cd8459-a3d3-451d-88b8-8b43ba747211" providerId="ADAL" clId="{C284495C-080F-4467-AC91-ABE7E8FBD47D}" dt="2021-02-13T08:04:01.862" v="114" actId="12"/>
          <ac:spMkLst>
            <pc:docMk/>
            <pc:sldMk cId="0" sldId="257"/>
            <ac:spMk id="4" creationId="{B77EF33E-B0FB-4E22-9A25-8E4CD6743A1F}"/>
          </ac:spMkLst>
        </pc:spChg>
        <pc:spChg chg="add del mod">
          <ac:chgData name="Pineda Sanchez, Horacio" userId="e4cd8459-a3d3-451d-88b8-8b43ba747211" providerId="ADAL" clId="{C284495C-080F-4467-AC91-ABE7E8FBD47D}" dt="2021-02-13T08:03:41.489" v="80" actId="478"/>
          <ac:spMkLst>
            <pc:docMk/>
            <pc:sldMk cId="0" sldId="257"/>
            <ac:spMk id="5" creationId="{A7789F7E-C1FA-4E92-AE57-12A4A64B6E05}"/>
          </ac:spMkLst>
        </pc:spChg>
        <pc:picChg chg="add del">
          <ac:chgData name="Pineda Sanchez, Horacio" userId="e4cd8459-a3d3-451d-88b8-8b43ba747211" providerId="ADAL" clId="{C284495C-080F-4467-AC91-ABE7E8FBD47D}" dt="2021-02-13T08:03:14.126" v="56" actId="478"/>
          <ac:picMkLst>
            <pc:docMk/>
            <pc:sldMk cId="0" sldId="257"/>
            <ac:picMk id="224" creationId="{00000000-0000-0000-0000-000000000000}"/>
          </ac:picMkLst>
        </pc:picChg>
      </pc:sldChg>
      <pc:sldChg chg="add del">
        <pc:chgData name="Pineda Sanchez, Horacio" userId="e4cd8459-a3d3-451d-88b8-8b43ba747211" providerId="ADAL" clId="{C284495C-080F-4467-AC91-ABE7E8FBD47D}" dt="2021-02-13T08:01:49.248" v="9" actId="47"/>
        <pc:sldMkLst>
          <pc:docMk/>
          <pc:sldMk cId="0" sldId="258"/>
        </pc:sldMkLst>
      </pc:sldChg>
      <pc:sldChg chg="add del ord">
        <pc:chgData name="Pineda Sanchez, Horacio" userId="e4cd8459-a3d3-451d-88b8-8b43ba747211" providerId="ADAL" clId="{C284495C-080F-4467-AC91-ABE7E8FBD47D}" dt="2021-02-13T08:03:17.907" v="58" actId="47"/>
        <pc:sldMkLst>
          <pc:docMk/>
          <pc:sldMk cId="0" sldId="259"/>
        </pc:sldMkLst>
      </pc:sldChg>
      <pc:sldChg chg="add del">
        <pc:chgData name="Pineda Sanchez, Horacio" userId="e4cd8459-a3d3-451d-88b8-8b43ba747211" providerId="ADAL" clId="{C284495C-080F-4467-AC91-ABE7E8FBD47D}" dt="2021-02-13T08:01:51.638" v="10" actId="47"/>
        <pc:sldMkLst>
          <pc:docMk/>
          <pc:sldMk cId="0" sldId="260"/>
        </pc:sldMkLst>
      </pc:sldChg>
      <pc:sldChg chg="add del">
        <pc:chgData name="Pineda Sanchez, Horacio" userId="e4cd8459-a3d3-451d-88b8-8b43ba747211" providerId="ADAL" clId="{C284495C-080F-4467-AC91-ABE7E8FBD47D}" dt="2021-02-13T08:04:28.847" v="118" actId="47"/>
        <pc:sldMkLst>
          <pc:docMk/>
          <pc:sldMk cId="0" sldId="261"/>
        </pc:sldMkLst>
      </pc:sldChg>
      <pc:sldChg chg="add del">
        <pc:chgData name="Pineda Sanchez, Horacio" userId="e4cd8459-a3d3-451d-88b8-8b43ba747211" providerId="ADAL" clId="{C284495C-080F-4467-AC91-ABE7E8FBD47D}" dt="2021-02-13T08:04:28.847" v="118" actId="47"/>
        <pc:sldMkLst>
          <pc:docMk/>
          <pc:sldMk cId="0" sldId="262"/>
        </pc:sldMkLst>
      </pc:sldChg>
      <pc:sldChg chg="modSp add del mod">
        <pc:chgData name="Pineda Sanchez, Horacio" userId="e4cd8459-a3d3-451d-88b8-8b43ba747211" providerId="ADAL" clId="{C284495C-080F-4467-AC91-ABE7E8FBD47D}" dt="2021-02-13T13:26:39.624" v="2075" actId="313"/>
        <pc:sldMkLst>
          <pc:docMk/>
          <pc:sldMk cId="0" sldId="263"/>
        </pc:sldMkLst>
        <pc:spChg chg="mod">
          <ac:chgData name="Pineda Sanchez, Horacio" userId="e4cd8459-a3d3-451d-88b8-8b43ba747211" providerId="ADAL" clId="{C284495C-080F-4467-AC91-ABE7E8FBD47D}" dt="2021-02-13T08:04:50.463" v="147" actId="20577"/>
          <ac:spMkLst>
            <pc:docMk/>
            <pc:sldMk cId="0" sldId="263"/>
            <ac:spMk id="258" creationId="{00000000-0000-0000-0000-000000000000}"/>
          </ac:spMkLst>
        </pc:spChg>
        <pc:spChg chg="mod">
          <ac:chgData name="Pineda Sanchez, Horacio" userId="e4cd8459-a3d3-451d-88b8-8b43ba747211" providerId="ADAL" clId="{C284495C-080F-4467-AC91-ABE7E8FBD47D}" dt="2021-02-13T08:04:18.468" v="116" actId="1076"/>
          <ac:spMkLst>
            <pc:docMk/>
            <pc:sldMk cId="0" sldId="263"/>
            <ac:spMk id="259" creationId="{00000000-0000-0000-0000-000000000000}"/>
          </ac:spMkLst>
        </pc:spChg>
        <pc:spChg chg="mod">
          <ac:chgData name="Pineda Sanchez, Horacio" userId="e4cd8459-a3d3-451d-88b8-8b43ba747211" providerId="ADAL" clId="{C284495C-080F-4467-AC91-ABE7E8FBD47D}" dt="2021-02-13T13:26:39.624" v="2075" actId="313"/>
          <ac:spMkLst>
            <pc:docMk/>
            <pc:sldMk cId="0" sldId="263"/>
            <ac:spMk id="260" creationId="{00000000-0000-0000-0000-000000000000}"/>
          </ac:spMkLst>
        </pc:spChg>
      </pc:sldChg>
      <pc:sldChg chg="add del">
        <pc:chgData name="Pineda Sanchez, Horacio" userId="e4cd8459-a3d3-451d-88b8-8b43ba747211" providerId="ADAL" clId="{C284495C-080F-4467-AC91-ABE7E8FBD47D}" dt="2021-02-13T08:10:16.110" v="149" actId="47"/>
        <pc:sldMkLst>
          <pc:docMk/>
          <pc:sldMk cId="0" sldId="264"/>
        </pc:sldMkLst>
      </pc:sldChg>
      <pc:sldChg chg="add del">
        <pc:chgData name="Pineda Sanchez, Horacio" userId="e4cd8459-a3d3-451d-88b8-8b43ba747211" providerId="ADAL" clId="{C284495C-080F-4467-AC91-ABE7E8FBD47D}" dt="2021-02-13T08:10:16.110" v="149" actId="47"/>
        <pc:sldMkLst>
          <pc:docMk/>
          <pc:sldMk cId="0" sldId="265"/>
        </pc:sldMkLst>
      </pc:sldChg>
      <pc:sldChg chg="add del">
        <pc:chgData name="Pineda Sanchez, Horacio" userId="e4cd8459-a3d3-451d-88b8-8b43ba747211" providerId="ADAL" clId="{C284495C-080F-4467-AC91-ABE7E8FBD47D}" dt="2021-02-13T08:10:16.110" v="149" actId="47"/>
        <pc:sldMkLst>
          <pc:docMk/>
          <pc:sldMk cId="0" sldId="266"/>
        </pc:sldMkLst>
      </pc:sldChg>
      <pc:sldChg chg="add del">
        <pc:chgData name="Pineda Sanchez, Horacio" userId="e4cd8459-a3d3-451d-88b8-8b43ba747211" providerId="ADAL" clId="{C284495C-080F-4467-AC91-ABE7E8FBD47D}" dt="2021-02-13T08:10:16.110" v="149" actId="47"/>
        <pc:sldMkLst>
          <pc:docMk/>
          <pc:sldMk cId="0" sldId="267"/>
        </pc:sldMkLst>
      </pc:sldChg>
      <pc:sldChg chg="add del">
        <pc:chgData name="Pineda Sanchez, Horacio" userId="e4cd8459-a3d3-451d-88b8-8b43ba747211" providerId="ADAL" clId="{C284495C-080F-4467-AC91-ABE7E8FBD47D}" dt="2021-02-13T08:10:16.110" v="149" actId="47"/>
        <pc:sldMkLst>
          <pc:docMk/>
          <pc:sldMk cId="0" sldId="268"/>
        </pc:sldMkLst>
      </pc:sldChg>
      <pc:sldChg chg="add del">
        <pc:chgData name="Pineda Sanchez, Horacio" userId="e4cd8459-a3d3-451d-88b8-8b43ba747211" providerId="ADAL" clId="{C284495C-080F-4467-AC91-ABE7E8FBD47D}" dt="2021-02-13T08:10:16.110" v="149" actId="47"/>
        <pc:sldMkLst>
          <pc:docMk/>
          <pc:sldMk cId="0" sldId="269"/>
        </pc:sldMkLst>
      </pc:sldChg>
      <pc:sldChg chg="del">
        <pc:chgData name="Pineda Sanchez, Horacio" userId="e4cd8459-a3d3-451d-88b8-8b43ba747211" providerId="ADAL" clId="{C284495C-080F-4467-AC91-ABE7E8FBD47D}" dt="2021-02-13T08:01:18.796" v="0" actId="47"/>
        <pc:sldMkLst>
          <pc:docMk/>
          <pc:sldMk cId="0" sldId="270"/>
        </pc:sldMkLst>
      </pc:sldChg>
      <pc:sldChg chg="addSp delSp modSp add mod">
        <pc:chgData name="Pineda Sanchez, Horacio" userId="e4cd8459-a3d3-451d-88b8-8b43ba747211" providerId="ADAL" clId="{C284495C-080F-4467-AC91-ABE7E8FBD47D}" dt="2021-02-13T13:08:44.333" v="1903" actId="1076"/>
        <pc:sldMkLst>
          <pc:docMk/>
          <pc:sldMk cId="3283714147" sldId="272"/>
        </pc:sldMkLst>
        <pc:spChg chg="mod">
          <ac:chgData name="Pineda Sanchez, Horacio" userId="e4cd8459-a3d3-451d-88b8-8b43ba747211" providerId="ADAL" clId="{C284495C-080F-4467-AC91-ABE7E8FBD47D}" dt="2021-02-13T09:10:40.704" v="211" actId="20577"/>
          <ac:spMkLst>
            <pc:docMk/>
            <pc:sldMk cId="3283714147" sldId="272"/>
            <ac:spMk id="258" creationId="{00000000-0000-0000-0000-000000000000}"/>
          </ac:spMkLst>
        </pc:spChg>
        <pc:spChg chg="del mod">
          <ac:chgData name="Pineda Sanchez, Horacio" userId="e4cd8459-a3d3-451d-88b8-8b43ba747211" providerId="ADAL" clId="{C284495C-080F-4467-AC91-ABE7E8FBD47D}" dt="2021-02-13T09:04:41.230" v="152" actId="478"/>
          <ac:spMkLst>
            <pc:docMk/>
            <pc:sldMk cId="3283714147" sldId="272"/>
            <ac:spMk id="260" creationId="{00000000-0000-0000-0000-000000000000}"/>
          </ac:spMkLst>
        </pc:spChg>
        <pc:grpChg chg="add del mod">
          <ac:chgData name="Pineda Sanchez, Horacio" userId="e4cd8459-a3d3-451d-88b8-8b43ba747211" providerId="ADAL" clId="{C284495C-080F-4467-AC91-ABE7E8FBD47D}" dt="2021-02-13T13:07:04.854" v="1897" actId="165"/>
          <ac:grpSpMkLst>
            <pc:docMk/>
            <pc:sldMk cId="3283714147" sldId="272"/>
            <ac:grpSpMk id="2" creationId="{DF026046-60A5-4A90-8FB6-E9925F9D536B}"/>
          </ac:grpSpMkLst>
        </pc:grpChg>
        <pc:grpChg chg="add mod">
          <ac:chgData name="Pineda Sanchez, Horacio" userId="e4cd8459-a3d3-451d-88b8-8b43ba747211" providerId="ADAL" clId="{C284495C-080F-4467-AC91-ABE7E8FBD47D}" dt="2021-02-13T13:08:43.029" v="1902" actId="1076"/>
          <ac:grpSpMkLst>
            <pc:docMk/>
            <pc:sldMk cId="3283714147" sldId="272"/>
            <ac:grpSpMk id="3" creationId="{F4B3F355-3946-44AF-AFF2-42E2F211B5CE}"/>
          </ac:grpSpMkLst>
        </pc:grpChg>
        <pc:picChg chg="add mod topLvl">
          <ac:chgData name="Pineda Sanchez, Horacio" userId="e4cd8459-a3d3-451d-88b8-8b43ba747211" providerId="ADAL" clId="{C284495C-080F-4467-AC91-ABE7E8FBD47D}" dt="2021-02-13T13:08:43.029" v="1902" actId="1076"/>
          <ac:picMkLst>
            <pc:docMk/>
            <pc:sldMk cId="3283714147" sldId="272"/>
            <ac:picMk id="8" creationId="{317A92AC-5C65-4C63-B72E-F72D59106C75}"/>
          </ac:picMkLst>
        </pc:picChg>
        <pc:picChg chg="add del mod">
          <ac:chgData name="Pineda Sanchez, Horacio" userId="e4cd8459-a3d3-451d-88b8-8b43ba747211" providerId="ADAL" clId="{C284495C-080F-4467-AC91-ABE7E8FBD47D}" dt="2021-02-13T09:09:21.218" v="156" actId="478"/>
          <ac:picMkLst>
            <pc:docMk/>
            <pc:sldMk cId="3283714147" sldId="272"/>
            <ac:picMk id="1026" creationId="{5CEC56F5-41E4-48FE-9C55-1C272C74F71C}"/>
          </ac:picMkLst>
        </pc:picChg>
        <pc:picChg chg="add mod topLvl">
          <ac:chgData name="Pineda Sanchez, Horacio" userId="e4cd8459-a3d3-451d-88b8-8b43ba747211" providerId="ADAL" clId="{C284495C-080F-4467-AC91-ABE7E8FBD47D}" dt="2021-02-13T13:08:43.029" v="1902" actId="1076"/>
          <ac:picMkLst>
            <pc:docMk/>
            <pc:sldMk cId="3283714147" sldId="272"/>
            <ac:picMk id="1028" creationId="{2CA17D9D-17C7-4566-8821-08749EE5FB0C}"/>
          </ac:picMkLst>
        </pc:picChg>
        <pc:picChg chg="add mod">
          <ac:chgData name="Pineda Sanchez, Horacio" userId="e4cd8459-a3d3-451d-88b8-8b43ba747211" providerId="ADAL" clId="{C284495C-080F-4467-AC91-ABE7E8FBD47D}" dt="2021-02-13T13:08:44.333" v="1903" actId="1076"/>
          <ac:picMkLst>
            <pc:docMk/>
            <pc:sldMk cId="3283714147" sldId="272"/>
            <ac:picMk id="1030" creationId="{4B7F109C-23EA-46EB-814A-09CB0BE24DB0}"/>
          </ac:picMkLst>
        </pc:picChg>
      </pc:sldChg>
      <pc:sldChg chg="addSp delSp modSp add mod modNotesTx">
        <pc:chgData name="Pineda Sanchez, Horacio" userId="e4cd8459-a3d3-451d-88b8-8b43ba747211" providerId="ADAL" clId="{C284495C-080F-4467-AC91-ABE7E8FBD47D}" dt="2021-02-13T13:42:10.178" v="2077" actId="1076"/>
        <pc:sldMkLst>
          <pc:docMk/>
          <pc:sldMk cId="3141882070" sldId="273"/>
        </pc:sldMkLst>
        <pc:spChg chg="mod">
          <ac:chgData name="Pineda Sanchez, Horacio" userId="e4cd8459-a3d3-451d-88b8-8b43ba747211" providerId="ADAL" clId="{C284495C-080F-4467-AC91-ABE7E8FBD47D}" dt="2021-02-13T09:10:28.681" v="179" actId="20577"/>
          <ac:spMkLst>
            <pc:docMk/>
            <pc:sldMk cId="3141882070" sldId="273"/>
            <ac:spMk id="258" creationId="{00000000-0000-0000-0000-000000000000}"/>
          </ac:spMkLst>
        </pc:spChg>
        <pc:grpChg chg="add del mod">
          <ac:chgData name="Pineda Sanchez, Horacio" userId="e4cd8459-a3d3-451d-88b8-8b43ba747211" providerId="ADAL" clId="{C284495C-080F-4467-AC91-ABE7E8FBD47D}" dt="2021-02-13T12:14:38.835" v="1610" actId="478"/>
          <ac:grpSpMkLst>
            <pc:docMk/>
            <pc:sldMk cId="3141882070" sldId="273"/>
            <ac:grpSpMk id="2" creationId="{73528862-EEBB-4ACC-BCAA-A46FF378B564}"/>
          </ac:grpSpMkLst>
        </pc:grpChg>
        <pc:picChg chg="add mod modCrop">
          <ac:chgData name="Pineda Sanchez, Horacio" userId="e4cd8459-a3d3-451d-88b8-8b43ba747211" providerId="ADAL" clId="{C284495C-080F-4467-AC91-ABE7E8FBD47D}" dt="2021-02-13T13:09:04.328" v="1908" actId="1076"/>
          <ac:picMkLst>
            <pc:docMk/>
            <pc:sldMk cId="3141882070" sldId="273"/>
            <ac:picMk id="4" creationId="{D4C666F1-767E-4FD3-8EE4-E0248EF8D169}"/>
          </ac:picMkLst>
        </pc:picChg>
        <pc:picChg chg="add mod">
          <ac:chgData name="Pineda Sanchez, Horacio" userId="e4cd8459-a3d3-451d-88b8-8b43ba747211" providerId="ADAL" clId="{C284495C-080F-4467-AC91-ABE7E8FBD47D}" dt="2021-02-13T12:14:35.651" v="1608" actId="1076"/>
          <ac:picMkLst>
            <pc:docMk/>
            <pc:sldMk cId="3141882070" sldId="273"/>
            <ac:picMk id="6" creationId="{3B031828-7BEF-45EE-9210-28ADB2C137C3}"/>
          </ac:picMkLst>
        </pc:picChg>
        <pc:picChg chg="add mod modCrop">
          <ac:chgData name="Pineda Sanchez, Horacio" userId="e4cd8459-a3d3-451d-88b8-8b43ba747211" providerId="ADAL" clId="{C284495C-080F-4467-AC91-ABE7E8FBD47D}" dt="2021-02-13T13:42:10.178" v="2077" actId="1076"/>
          <ac:picMkLst>
            <pc:docMk/>
            <pc:sldMk cId="3141882070" sldId="273"/>
            <ac:picMk id="10" creationId="{1684129B-0B71-4400-9AF7-D22933C53195}"/>
          </ac:picMkLst>
        </pc:picChg>
        <pc:picChg chg="del">
          <ac:chgData name="Pineda Sanchez, Horacio" userId="e4cd8459-a3d3-451d-88b8-8b43ba747211" providerId="ADAL" clId="{C284495C-080F-4467-AC91-ABE7E8FBD47D}" dt="2021-02-13T09:09:54.827" v="160" actId="478"/>
          <ac:picMkLst>
            <pc:docMk/>
            <pc:sldMk cId="3141882070" sldId="273"/>
            <ac:picMk id="1026" creationId="{5CEC56F5-41E4-48FE-9C55-1C272C74F71C}"/>
          </ac:picMkLst>
        </pc:picChg>
        <pc:picChg chg="add mod">
          <ac:chgData name="Pineda Sanchez, Horacio" userId="e4cd8459-a3d3-451d-88b8-8b43ba747211" providerId="ADAL" clId="{C284495C-080F-4467-AC91-ABE7E8FBD47D}" dt="2021-02-13T12:14:35.651" v="1608" actId="1076"/>
          <ac:picMkLst>
            <pc:docMk/>
            <pc:sldMk cId="3141882070" sldId="273"/>
            <ac:picMk id="2050" creationId="{EDCE6AB7-52D0-482B-9DB2-A3BF76F7150A}"/>
          </ac:picMkLst>
        </pc:picChg>
      </pc:sldChg>
      <pc:sldChg chg="addSp delSp modSp add mod ord">
        <pc:chgData name="Pineda Sanchez, Horacio" userId="e4cd8459-a3d3-451d-88b8-8b43ba747211" providerId="ADAL" clId="{C284495C-080F-4467-AC91-ABE7E8FBD47D}" dt="2021-02-13T13:06:28.230" v="1894" actId="20577"/>
        <pc:sldMkLst>
          <pc:docMk/>
          <pc:sldMk cId="1045365992" sldId="274"/>
        </pc:sldMkLst>
        <pc:spChg chg="add mod">
          <ac:chgData name="Pineda Sanchez, Horacio" userId="e4cd8459-a3d3-451d-88b8-8b43ba747211" providerId="ADAL" clId="{C284495C-080F-4467-AC91-ABE7E8FBD47D}" dt="2021-02-13T13:06:28.230" v="1894" actId="20577"/>
          <ac:spMkLst>
            <pc:docMk/>
            <pc:sldMk cId="1045365992" sldId="274"/>
            <ac:spMk id="8" creationId="{ED47F719-D7C8-4103-9876-EF320F37F7DA}"/>
          </ac:spMkLst>
        </pc:spChg>
        <pc:spChg chg="mod">
          <ac:chgData name="Pineda Sanchez, Horacio" userId="e4cd8459-a3d3-451d-88b8-8b43ba747211" providerId="ADAL" clId="{C284495C-080F-4467-AC91-ABE7E8FBD47D}" dt="2021-02-13T09:11:03.687" v="226" actId="20577"/>
          <ac:spMkLst>
            <pc:docMk/>
            <pc:sldMk cId="1045365992" sldId="274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09:10:54.155" v="213" actId="478"/>
          <ac:picMkLst>
            <pc:docMk/>
            <pc:sldMk cId="1045365992" sldId="274"/>
            <ac:picMk id="1028" creationId="{2CA17D9D-17C7-4566-8821-08749EE5FB0C}"/>
          </ac:picMkLst>
        </pc:picChg>
        <pc:picChg chg="add del mod">
          <ac:chgData name="Pineda Sanchez, Horacio" userId="e4cd8459-a3d3-451d-88b8-8b43ba747211" providerId="ADAL" clId="{C284495C-080F-4467-AC91-ABE7E8FBD47D}" dt="2021-02-13T12:25:41.946" v="1615" actId="478"/>
          <ac:picMkLst>
            <pc:docMk/>
            <pc:sldMk cId="1045365992" sldId="274"/>
            <ac:picMk id="3074" creationId="{A97EE8D4-E142-4396-8D9A-F3F88DBE6A30}"/>
          </ac:picMkLst>
        </pc:picChg>
        <pc:picChg chg="add mod">
          <ac:chgData name="Pineda Sanchez, Horacio" userId="e4cd8459-a3d3-451d-88b8-8b43ba747211" providerId="ADAL" clId="{C284495C-080F-4467-AC91-ABE7E8FBD47D}" dt="2021-02-13T13:03:01.729" v="1838" actId="1076"/>
          <ac:picMkLst>
            <pc:docMk/>
            <pc:sldMk cId="1045365992" sldId="274"/>
            <ac:picMk id="3076" creationId="{E1D8A502-B5C7-4D50-879A-F1ADE88BDA9B}"/>
          </ac:picMkLst>
        </pc:picChg>
        <pc:picChg chg="add mod">
          <ac:chgData name="Pineda Sanchez, Horacio" userId="e4cd8459-a3d3-451d-88b8-8b43ba747211" providerId="ADAL" clId="{C284495C-080F-4467-AC91-ABE7E8FBD47D}" dt="2021-02-13T13:06:18.442" v="1882" actId="1076"/>
          <ac:picMkLst>
            <pc:docMk/>
            <pc:sldMk cId="1045365992" sldId="274"/>
            <ac:picMk id="3078" creationId="{1775EA79-2E71-480F-9632-8EBBBD71E585}"/>
          </ac:picMkLst>
        </pc:picChg>
      </pc:sldChg>
      <pc:sldChg chg="addSp delSp modSp add del mod">
        <pc:chgData name="Pineda Sanchez, Horacio" userId="e4cd8459-a3d3-451d-88b8-8b43ba747211" providerId="ADAL" clId="{C284495C-080F-4467-AC91-ABE7E8FBD47D}" dt="2021-02-13T12:13:21.999" v="1594" actId="47"/>
        <pc:sldMkLst>
          <pc:docMk/>
          <pc:sldMk cId="3966906436" sldId="275"/>
        </pc:sldMkLst>
        <pc:spChg chg="mod">
          <ac:chgData name="Pineda Sanchez, Horacio" userId="e4cd8459-a3d3-451d-88b8-8b43ba747211" providerId="ADAL" clId="{C284495C-080F-4467-AC91-ABE7E8FBD47D}" dt="2021-02-13T09:12:03.548" v="249" actId="20577"/>
          <ac:spMkLst>
            <pc:docMk/>
            <pc:sldMk cId="3966906436" sldId="275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09:11:53.012" v="235" actId="478"/>
          <ac:picMkLst>
            <pc:docMk/>
            <pc:sldMk cId="3966906436" sldId="275"/>
            <ac:picMk id="3074" creationId="{A97EE8D4-E142-4396-8D9A-F3F88DBE6A30}"/>
          </ac:picMkLst>
        </pc:picChg>
        <pc:picChg chg="add mod">
          <ac:chgData name="Pineda Sanchez, Horacio" userId="e4cd8459-a3d3-451d-88b8-8b43ba747211" providerId="ADAL" clId="{C284495C-080F-4467-AC91-ABE7E8FBD47D}" dt="2021-02-13T11:15:56.524" v="1045" actId="732"/>
          <ac:picMkLst>
            <pc:docMk/>
            <pc:sldMk cId="3966906436" sldId="275"/>
            <ac:picMk id="4098" creationId="{CD72947A-113D-4AA5-A21C-7F25775F3B90}"/>
          </ac:picMkLst>
        </pc:picChg>
      </pc:sldChg>
      <pc:sldChg chg="addSp delSp modSp add mod">
        <pc:chgData name="Pineda Sanchez, Horacio" userId="e4cd8459-a3d3-451d-88b8-8b43ba747211" providerId="ADAL" clId="{C284495C-080F-4467-AC91-ABE7E8FBD47D}" dt="2021-02-13T09:14:38.353" v="311" actId="20577"/>
        <pc:sldMkLst>
          <pc:docMk/>
          <pc:sldMk cId="1128594264" sldId="276"/>
        </pc:sldMkLst>
        <pc:spChg chg="mod">
          <ac:chgData name="Pineda Sanchez, Horacio" userId="e4cd8459-a3d3-451d-88b8-8b43ba747211" providerId="ADAL" clId="{C284495C-080F-4467-AC91-ABE7E8FBD47D}" dt="2021-02-13T09:14:38.353" v="311" actId="20577"/>
          <ac:spMkLst>
            <pc:docMk/>
            <pc:sldMk cId="1128594264" sldId="276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09:12:22.808" v="251" actId="478"/>
          <ac:picMkLst>
            <pc:docMk/>
            <pc:sldMk cId="1128594264" sldId="276"/>
            <ac:picMk id="2050" creationId="{EDCE6AB7-52D0-482B-9DB2-A3BF76F7150A}"/>
          </ac:picMkLst>
        </pc:picChg>
        <pc:picChg chg="add mod">
          <ac:chgData name="Pineda Sanchez, Horacio" userId="e4cd8459-a3d3-451d-88b8-8b43ba747211" providerId="ADAL" clId="{C284495C-080F-4467-AC91-ABE7E8FBD47D}" dt="2021-02-13T09:13:30.070" v="265" actId="14100"/>
          <ac:picMkLst>
            <pc:docMk/>
            <pc:sldMk cId="1128594264" sldId="276"/>
            <ac:picMk id="5122" creationId="{A92375A2-22A8-47CE-8B66-AC888563B339}"/>
          </ac:picMkLst>
        </pc:picChg>
        <pc:picChg chg="add mod">
          <ac:chgData name="Pineda Sanchez, Horacio" userId="e4cd8459-a3d3-451d-88b8-8b43ba747211" providerId="ADAL" clId="{C284495C-080F-4467-AC91-ABE7E8FBD47D}" dt="2021-02-13T09:13:31.942" v="266" actId="1076"/>
          <ac:picMkLst>
            <pc:docMk/>
            <pc:sldMk cId="1128594264" sldId="276"/>
            <ac:picMk id="5124" creationId="{C3AFA01A-BE1F-434D-A874-AC0E9CB47B7C}"/>
          </ac:picMkLst>
        </pc:picChg>
        <pc:picChg chg="add mod">
          <ac:chgData name="Pineda Sanchez, Horacio" userId="e4cd8459-a3d3-451d-88b8-8b43ba747211" providerId="ADAL" clId="{C284495C-080F-4467-AC91-ABE7E8FBD47D}" dt="2021-02-13T09:13:40.259" v="270" actId="14100"/>
          <ac:picMkLst>
            <pc:docMk/>
            <pc:sldMk cId="1128594264" sldId="276"/>
            <ac:picMk id="5126" creationId="{71E126F8-7A89-4FA6-9DAC-DFE4AB59ED2E}"/>
          </ac:picMkLst>
        </pc:picChg>
      </pc:sldChg>
      <pc:sldChg chg="addSp delSp modSp add mod ord">
        <pc:chgData name="Pineda Sanchez, Horacio" userId="e4cd8459-a3d3-451d-88b8-8b43ba747211" providerId="ADAL" clId="{C284495C-080F-4467-AC91-ABE7E8FBD47D}" dt="2021-02-13T11:58:55.651" v="1527"/>
        <pc:sldMkLst>
          <pc:docMk/>
          <pc:sldMk cId="2559360144" sldId="277"/>
        </pc:sldMkLst>
        <pc:spChg chg="mod">
          <ac:chgData name="Pineda Sanchez, Horacio" userId="e4cd8459-a3d3-451d-88b8-8b43ba747211" providerId="ADAL" clId="{C284495C-080F-4467-AC91-ABE7E8FBD47D}" dt="2021-02-13T09:14:33.462" v="305" actId="20577"/>
          <ac:spMkLst>
            <pc:docMk/>
            <pc:sldMk cId="2559360144" sldId="277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09:14:03.312" v="272" actId="478"/>
          <ac:picMkLst>
            <pc:docMk/>
            <pc:sldMk cId="2559360144" sldId="277"/>
            <ac:picMk id="5122" creationId="{A92375A2-22A8-47CE-8B66-AC888563B339}"/>
          </ac:picMkLst>
        </pc:picChg>
        <pc:picChg chg="del">
          <ac:chgData name="Pineda Sanchez, Horacio" userId="e4cd8459-a3d3-451d-88b8-8b43ba747211" providerId="ADAL" clId="{C284495C-080F-4467-AC91-ABE7E8FBD47D}" dt="2021-02-13T09:14:03.976" v="273" actId="478"/>
          <ac:picMkLst>
            <pc:docMk/>
            <pc:sldMk cId="2559360144" sldId="277"/>
            <ac:picMk id="5124" creationId="{C3AFA01A-BE1F-434D-A874-AC0E9CB47B7C}"/>
          </ac:picMkLst>
        </pc:picChg>
        <pc:picChg chg="del">
          <ac:chgData name="Pineda Sanchez, Horacio" userId="e4cd8459-a3d3-451d-88b8-8b43ba747211" providerId="ADAL" clId="{C284495C-080F-4467-AC91-ABE7E8FBD47D}" dt="2021-02-13T09:14:04.577" v="274" actId="478"/>
          <ac:picMkLst>
            <pc:docMk/>
            <pc:sldMk cId="2559360144" sldId="277"/>
            <ac:picMk id="5126" creationId="{71E126F8-7A89-4FA6-9DAC-DFE4AB59ED2E}"/>
          </ac:picMkLst>
        </pc:picChg>
        <pc:picChg chg="add mod">
          <ac:chgData name="Pineda Sanchez, Horacio" userId="e4cd8459-a3d3-451d-88b8-8b43ba747211" providerId="ADAL" clId="{C284495C-080F-4467-AC91-ABE7E8FBD47D}" dt="2021-02-13T09:14:10.811" v="277" actId="1076"/>
          <ac:picMkLst>
            <pc:docMk/>
            <pc:sldMk cId="2559360144" sldId="277"/>
            <ac:picMk id="6146" creationId="{D8F59DC2-3A07-470D-94EA-FCF037B5BDF1}"/>
          </ac:picMkLst>
        </pc:picChg>
      </pc:sldChg>
      <pc:sldChg chg="addSp delSp modSp add mod ord">
        <pc:chgData name="Pineda Sanchez, Horacio" userId="e4cd8459-a3d3-451d-88b8-8b43ba747211" providerId="ADAL" clId="{C284495C-080F-4467-AC91-ABE7E8FBD47D}" dt="2021-02-13T11:48:56.852" v="1485" actId="20577"/>
        <pc:sldMkLst>
          <pc:docMk/>
          <pc:sldMk cId="471974914" sldId="278"/>
        </pc:sldMkLst>
        <pc:spChg chg="add mod">
          <ac:chgData name="Pineda Sanchez, Horacio" userId="e4cd8459-a3d3-451d-88b8-8b43ba747211" providerId="ADAL" clId="{C284495C-080F-4467-AC91-ABE7E8FBD47D}" dt="2021-02-13T11:48:56.852" v="1485" actId="20577"/>
          <ac:spMkLst>
            <pc:docMk/>
            <pc:sldMk cId="471974914" sldId="278"/>
            <ac:spMk id="8" creationId="{359A03F2-71D9-49D2-8EA7-D9A7696C15A4}"/>
          </ac:spMkLst>
        </pc:spChg>
        <pc:spChg chg="mod">
          <ac:chgData name="Pineda Sanchez, Horacio" userId="e4cd8459-a3d3-451d-88b8-8b43ba747211" providerId="ADAL" clId="{C284495C-080F-4467-AC91-ABE7E8FBD47D}" dt="2021-02-13T10:24:20.182" v="499" actId="20577"/>
          <ac:spMkLst>
            <pc:docMk/>
            <pc:sldMk cId="471974914" sldId="278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09:15:00.168" v="326" actId="478"/>
          <ac:picMkLst>
            <pc:docMk/>
            <pc:sldMk cId="471974914" sldId="278"/>
            <ac:picMk id="6146" creationId="{D8F59DC2-3A07-470D-94EA-FCF037B5BDF1}"/>
          </ac:picMkLst>
        </pc:picChg>
        <pc:picChg chg="add mod">
          <ac:chgData name="Pineda Sanchez, Horacio" userId="e4cd8459-a3d3-451d-88b8-8b43ba747211" providerId="ADAL" clId="{C284495C-080F-4467-AC91-ABE7E8FBD47D}" dt="2021-02-13T09:17:19.080" v="345" actId="14100"/>
          <ac:picMkLst>
            <pc:docMk/>
            <pc:sldMk cId="471974914" sldId="278"/>
            <ac:picMk id="7170" creationId="{29B32FCE-FC72-48E8-AF64-0032B351C89F}"/>
          </ac:picMkLst>
        </pc:picChg>
        <pc:picChg chg="add mod">
          <ac:chgData name="Pineda Sanchez, Horacio" userId="e4cd8459-a3d3-451d-88b8-8b43ba747211" providerId="ADAL" clId="{C284495C-080F-4467-AC91-ABE7E8FBD47D}" dt="2021-02-13T09:17:26.568" v="349" actId="1076"/>
          <ac:picMkLst>
            <pc:docMk/>
            <pc:sldMk cId="471974914" sldId="278"/>
            <ac:picMk id="7172" creationId="{BF553741-6591-40D9-A919-25708A3EC809}"/>
          </ac:picMkLst>
        </pc:picChg>
        <pc:picChg chg="add mod">
          <ac:chgData name="Pineda Sanchez, Horacio" userId="e4cd8459-a3d3-451d-88b8-8b43ba747211" providerId="ADAL" clId="{C284495C-080F-4467-AC91-ABE7E8FBD47D}" dt="2021-02-13T09:17:21.241" v="346" actId="1076"/>
          <ac:picMkLst>
            <pc:docMk/>
            <pc:sldMk cId="471974914" sldId="278"/>
            <ac:picMk id="7174" creationId="{225D9DDC-E97D-4EE6-BFDF-BDE9D2B3F812}"/>
          </ac:picMkLst>
        </pc:picChg>
      </pc:sldChg>
      <pc:sldChg chg="addSp delSp modSp new del mod">
        <pc:chgData name="Pineda Sanchez, Horacio" userId="e4cd8459-a3d3-451d-88b8-8b43ba747211" providerId="ADAL" clId="{C284495C-080F-4467-AC91-ABE7E8FBD47D}" dt="2021-02-13T10:22:02.212" v="364" actId="47"/>
        <pc:sldMkLst>
          <pc:docMk/>
          <pc:sldMk cId="4218919405" sldId="279"/>
        </pc:sldMkLst>
        <pc:picChg chg="add del mod">
          <ac:chgData name="Pineda Sanchez, Horacio" userId="e4cd8459-a3d3-451d-88b8-8b43ba747211" providerId="ADAL" clId="{C284495C-080F-4467-AC91-ABE7E8FBD47D}" dt="2021-02-13T10:21:56.544" v="361" actId="478"/>
          <ac:picMkLst>
            <pc:docMk/>
            <pc:sldMk cId="4218919405" sldId="279"/>
            <ac:picMk id="4" creationId="{E226B9F2-CF05-4223-BE1F-A98C32EB1D2D}"/>
          </ac:picMkLst>
        </pc:picChg>
        <pc:picChg chg="add del mod">
          <ac:chgData name="Pineda Sanchez, Horacio" userId="e4cd8459-a3d3-451d-88b8-8b43ba747211" providerId="ADAL" clId="{C284495C-080F-4467-AC91-ABE7E8FBD47D}" dt="2021-02-13T10:21:55.769" v="360" actId="478"/>
          <ac:picMkLst>
            <pc:docMk/>
            <pc:sldMk cId="4218919405" sldId="279"/>
            <ac:picMk id="6" creationId="{133AA5FB-466F-4164-A5C8-F90C0A4FB790}"/>
          </ac:picMkLst>
        </pc:picChg>
      </pc:sldChg>
      <pc:sldChg chg="addSp delSp modSp add mod modNotesTx">
        <pc:chgData name="Pineda Sanchez, Horacio" userId="e4cd8459-a3d3-451d-88b8-8b43ba747211" providerId="ADAL" clId="{C284495C-080F-4467-AC91-ABE7E8FBD47D}" dt="2021-02-13T11:47:24.811" v="1302" actId="1076"/>
        <pc:sldMkLst>
          <pc:docMk/>
          <pc:sldMk cId="4228847226" sldId="279"/>
        </pc:sldMkLst>
        <pc:spChg chg="add mod">
          <ac:chgData name="Pineda Sanchez, Horacio" userId="e4cd8459-a3d3-451d-88b8-8b43ba747211" providerId="ADAL" clId="{C284495C-080F-4467-AC91-ABE7E8FBD47D}" dt="2021-02-13T11:47:05.106" v="1293" actId="20577"/>
          <ac:spMkLst>
            <pc:docMk/>
            <pc:sldMk cId="4228847226" sldId="279"/>
            <ac:spMk id="11" creationId="{E57F6DD7-D084-4E0F-B3C7-A88641F38DD6}"/>
          </ac:spMkLst>
        </pc:spChg>
        <pc:spChg chg="add del mod">
          <ac:chgData name="Pineda Sanchez, Horacio" userId="e4cd8459-a3d3-451d-88b8-8b43ba747211" providerId="ADAL" clId="{C284495C-080F-4467-AC91-ABE7E8FBD47D}" dt="2021-02-13T10:42:30.382" v="576"/>
          <ac:spMkLst>
            <pc:docMk/>
            <pc:sldMk cId="4228847226" sldId="279"/>
            <ac:spMk id="12" creationId="{6128EE90-759A-4C38-B5B4-3ED0EE1B6350}"/>
          </ac:spMkLst>
        </pc:spChg>
        <pc:spChg chg="add del mod">
          <ac:chgData name="Pineda Sanchez, Horacio" userId="e4cd8459-a3d3-451d-88b8-8b43ba747211" providerId="ADAL" clId="{C284495C-080F-4467-AC91-ABE7E8FBD47D}" dt="2021-02-13T10:45:37.843" v="801" actId="478"/>
          <ac:spMkLst>
            <pc:docMk/>
            <pc:sldMk cId="4228847226" sldId="279"/>
            <ac:spMk id="13" creationId="{0020A3C7-9C10-4E95-97AC-8B833356E43A}"/>
          </ac:spMkLst>
        </pc:spChg>
        <pc:spChg chg="mod">
          <ac:chgData name="Pineda Sanchez, Horacio" userId="e4cd8459-a3d3-451d-88b8-8b43ba747211" providerId="ADAL" clId="{C284495C-080F-4467-AC91-ABE7E8FBD47D}" dt="2021-02-13T10:38:05.315" v="532" actId="20577"/>
          <ac:spMkLst>
            <pc:docMk/>
            <pc:sldMk cId="4228847226" sldId="279"/>
            <ac:spMk id="258" creationId="{00000000-0000-0000-0000-000000000000}"/>
          </ac:spMkLst>
        </pc:spChg>
        <pc:picChg chg="add del mod">
          <ac:chgData name="Pineda Sanchez, Horacio" userId="e4cd8459-a3d3-451d-88b8-8b43ba747211" providerId="ADAL" clId="{C284495C-080F-4467-AC91-ABE7E8FBD47D}" dt="2021-02-13T10:45:57.526" v="805" actId="478"/>
          <ac:picMkLst>
            <pc:docMk/>
            <pc:sldMk cId="4228847226" sldId="279"/>
            <ac:picMk id="9" creationId="{C928E5C3-2995-4BDA-8B31-AFB5910996F6}"/>
          </ac:picMkLst>
        </pc:picChg>
        <pc:picChg chg="del">
          <ac:chgData name="Pineda Sanchez, Horacio" userId="e4cd8459-a3d3-451d-88b8-8b43ba747211" providerId="ADAL" clId="{C284495C-080F-4467-AC91-ABE7E8FBD47D}" dt="2021-02-13T10:22:08.033" v="367" actId="478"/>
          <ac:picMkLst>
            <pc:docMk/>
            <pc:sldMk cId="4228847226" sldId="279"/>
            <ac:picMk id="7170" creationId="{29B32FCE-FC72-48E8-AF64-0032B351C89F}"/>
          </ac:picMkLst>
        </pc:picChg>
        <pc:picChg chg="del">
          <ac:chgData name="Pineda Sanchez, Horacio" userId="e4cd8459-a3d3-451d-88b8-8b43ba747211" providerId="ADAL" clId="{C284495C-080F-4467-AC91-ABE7E8FBD47D}" dt="2021-02-13T10:22:08.742" v="368" actId="478"/>
          <ac:picMkLst>
            <pc:docMk/>
            <pc:sldMk cId="4228847226" sldId="279"/>
            <ac:picMk id="7172" creationId="{BF553741-6591-40D9-A919-25708A3EC809}"/>
          </ac:picMkLst>
        </pc:picChg>
        <pc:picChg chg="del">
          <ac:chgData name="Pineda Sanchez, Horacio" userId="e4cd8459-a3d3-451d-88b8-8b43ba747211" providerId="ADAL" clId="{C284495C-080F-4467-AC91-ABE7E8FBD47D}" dt="2021-02-13T10:22:07.302" v="366" actId="478"/>
          <ac:picMkLst>
            <pc:docMk/>
            <pc:sldMk cId="4228847226" sldId="279"/>
            <ac:picMk id="7174" creationId="{225D9DDC-E97D-4EE6-BFDF-BDE9D2B3F812}"/>
          </ac:picMkLst>
        </pc:picChg>
        <pc:picChg chg="add mod">
          <ac:chgData name="Pineda Sanchez, Horacio" userId="e4cd8459-a3d3-451d-88b8-8b43ba747211" providerId="ADAL" clId="{C284495C-080F-4467-AC91-ABE7E8FBD47D}" dt="2021-02-13T11:47:24.811" v="1302" actId="1076"/>
          <ac:picMkLst>
            <pc:docMk/>
            <pc:sldMk cId="4228847226" sldId="279"/>
            <ac:picMk id="8194" creationId="{FB31968D-D7AE-47AC-8FD5-6B57F7242595}"/>
          </ac:picMkLst>
        </pc:picChg>
        <pc:picChg chg="add del mod">
          <ac:chgData name="Pineda Sanchez, Horacio" userId="e4cd8459-a3d3-451d-88b8-8b43ba747211" providerId="ADAL" clId="{C284495C-080F-4467-AC91-ABE7E8FBD47D}" dt="2021-02-13T10:45:41.743" v="802" actId="478"/>
          <ac:picMkLst>
            <pc:docMk/>
            <pc:sldMk cId="4228847226" sldId="279"/>
            <ac:picMk id="8196" creationId="{478C9B99-71D8-4616-ABE7-D29AA5E1C053}"/>
          </ac:picMkLst>
        </pc:picChg>
        <pc:picChg chg="add del mod">
          <ac:chgData name="Pineda Sanchez, Horacio" userId="e4cd8459-a3d3-451d-88b8-8b43ba747211" providerId="ADAL" clId="{C284495C-080F-4467-AC91-ABE7E8FBD47D}" dt="2021-02-13T11:47:06.897" v="1294" actId="478"/>
          <ac:picMkLst>
            <pc:docMk/>
            <pc:sldMk cId="4228847226" sldId="279"/>
            <ac:picMk id="8198" creationId="{3DC9E711-4A5A-4B2E-953B-B81684E251DA}"/>
          </ac:picMkLst>
        </pc:picChg>
        <pc:picChg chg="add mod">
          <ac:chgData name="Pineda Sanchez, Horacio" userId="e4cd8459-a3d3-451d-88b8-8b43ba747211" providerId="ADAL" clId="{C284495C-080F-4467-AC91-ABE7E8FBD47D}" dt="2021-02-13T11:47:18.882" v="1301" actId="1076"/>
          <ac:picMkLst>
            <pc:docMk/>
            <pc:sldMk cId="4228847226" sldId="279"/>
            <ac:picMk id="8200" creationId="{59B0C09F-1E2E-4BCC-BB47-C1816489DEF6}"/>
          </ac:picMkLst>
        </pc:picChg>
      </pc:sldChg>
      <pc:sldChg chg="addSp delSp modSp add del mod">
        <pc:chgData name="Pineda Sanchez, Horacio" userId="e4cd8459-a3d3-451d-88b8-8b43ba747211" providerId="ADAL" clId="{C284495C-080F-4467-AC91-ABE7E8FBD47D}" dt="2021-02-13T11:29:55.171" v="1190" actId="47"/>
        <pc:sldMkLst>
          <pc:docMk/>
          <pc:sldMk cId="3450236548" sldId="280"/>
        </pc:sldMkLst>
        <pc:spChg chg="add mod">
          <ac:chgData name="Pineda Sanchez, Horacio" userId="e4cd8459-a3d3-451d-88b8-8b43ba747211" providerId="ADAL" clId="{C284495C-080F-4467-AC91-ABE7E8FBD47D}" dt="2021-02-13T11:26:31.415" v="1129" actId="14100"/>
          <ac:spMkLst>
            <pc:docMk/>
            <pc:sldMk cId="3450236548" sldId="280"/>
            <ac:spMk id="8" creationId="{27B4AC35-718D-4C9B-922E-65F0EA94664C}"/>
          </ac:spMkLst>
        </pc:spChg>
        <pc:spChg chg="mod">
          <ac:chgData name="Pineda Sanchez, Horacio" userId="e4cd8459-a3d3-451d-88b8-8b43ba747211" providerId="ADAL" clId="{C284495C-080F-4467-AC91-ABE7E8FBD47D}" dt="2021-02-13T11:26:27.609" v="1128" actId="20577"/>
          <ac:spMkLst>
            <pc:docMk/>
            <pc:sldMk cId="3450236548" sldId="280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11:26:38.953" v="1130" actId="478"/>
          <ac:picMkLst>
            <pc:docMk/>
            <pc:sldMk cId="3450236548" sldId="280"/>
            <ac:picMk id="9" creationId="{C928E5C3-2995-4BDA-8B31-AFB5910996F6}"/>
          </ac:picMkLst>
        </pc:picChg>
        <pc:picChg chg="del">
          <ac:chgData name="Pineda Sanchez, Horacio" userId="e4cd8459-a3d3-451d-88b8-8b43ba747211" providerId="ADAL" clId="{C284495C-080F-4467-AC91-ABE7E8FBD47D}" dt="2021-02-13T11:26:42.265" v="1131" actId="478"/>
          <ac:picMkLst>
            <pc:docMk/>
            <pc:sldMk cId="3450236548" sldId="280"/>
            <ac:picMk id="8196" creationId="{478C9B99-71D8-4616-ABE7-D29AA5E1C053}"/>
          </ac:picMkLst>
        </pc:picChg>
        <pc:picChg chg="mod">
          <ac:chgData name="Pineda Sanchez, Horacio" userId="e4cd8459-a3d3-451d-88b8-8b43ba747211" providerId="ADAL" clId="{C284495C-080F-4467-AC91-ABE7E8FBD47D}" dt="2021-02-13T10:40:20.644" v="543" actId="1076"/>
          <ac:picMkLst>
            <pc:docMk/>
            <pc:sldMk cId="3450236548" sldId="280"/>
            <ac:picMk id="8198" creationId="{3DC9E711-4A5A-4B2E-953B-B81684E251DA}"/>
          </ac:picMkLst>
        </pc:picChg>
      </pc:sldChg>
      <pc:sldChg chg="addSp delSp modSp add mod">
        <pc:chgData name="Pineda Sanchez, Horacio" userId="e4cd8459-a3d3-451d-88b8-8b43ba747211" providerId="ADAL" clId="{C284495C-080F-4467-AC91-ABE7E8FBD47D}" dt="2021-02-13T11:47:27.351" v="1303" actId="1076"/>
        <pc:sldMkLst>
          <pc:docMk/>
          <pc:sldMk cId="2782873604" sldId="281"/>
        </pc:sldMkLst>
        <pc:spChg chg="mod">
          <ac:chgData name="Pineda Sanchez, Horacio" userId="e4cd8459-a3d3-451d-88b8-8b43ba747211" providerId="ADAL" clId="{C284495C-080F-4467-AC91-ABE7E8FBD47D}" dt="2021-02-13T11:29:40.895" v="1184" actId="20577"/>
          <ac:spMkLst>
            <pc:docMk/>
            <pc:sldMk cId="2782873604" sldId="281"/>
            <ac:spMk id="11" creationId="{E57F6DD7-D084-4E0F-B3C7-A88641F38DD6}"/>
          </ac:spMkLst>
        </pc:spChg>
        <pc:spChg chg="mod">
          <ac:chgData name="Pineda Sanchez, Horacio" userId="e4cd8459-a3d3-451d-88b8-8b43ba747211" providerId="ADAL" clId="{C284495C-080F-4467-AC91-ABE7E8FBD47D}" dt="2021-02-13T11:27:18.662" v="1145" actId="20577"/>
          <ac:spMkLst>
            <pc:docMk/>
            <pc:sldMk cId="2782873604" sldId="281"/>
            <ac:spMk id="258" creationId="{00000000-0000-0000-0000-000000000000}"/>
          </ac:spMkLst>
        </pc:spChg>
        <pc:picChg chg="mod">
          <ac:chgData name="Pineda Sanchez, Horacio" userId="e4cd8459-a3d3-451d-88b8-8b43ba747211" providerId="ADAL" clId="{C284495C-080F-4467-AC91-ABE7E8FBD47D}" dt="2021-02-13T11:47:27.351" v="1303" actId="1076"/>
          <ac:picMkLst>
            <pc:docMk/>
            <pc:sldMk cId="2782873604" sldId="281"/>
            <ac:picMk id="8194" creationId="{FB31968D-D7AE-47AC-8FD5-6B57F7242595}"/>
          </ac:picMkLst>
        </pc:picChg>
        <pc:picChg chg="del">
          <ac:chgData name="Pineda Sanchez, Horacio" userId="e4cd8459-a3d3-451d-88b8-8b43ba747211" providerId="ADAL" clId="{C284495C-080F-4467-AC91-ABE7E8FBD47D}" dt="2021-02-13T11:29:44.757" v="1185" actId="478"/>
          <ac:picMkLst>
            <pc:docMk/>
            <pc:sldMk cId="2782873604" sldId="281"/>
            <ac:picMk id="8198" creationId="{3DC9E711-4A5A-4B2E-953B-B81684E251DA}"/>
          </ac:picMkLst>
        </pc:picChg>
        <pc:picChg chg="add mod">
          <ac:chgData name="Pineda Sanchez, Horacio" userId="e4cd8459-a3d3-451d-88b8-8b43ba747211" providerId="ADAL" clId="{C284495C-080F-4467-AC91-ABE7E8FBD47D}" dt="2021-02-13T11:29:59.186" v="1191" actId="1076"/>
          <ac:picMkLst>
            <pc:docMk/>
            <pc:sldMk cId="2782873604" sldId="281"/>
            <ac:picMk id="9218" creationId="{F4DDC7DA-8245-4722-8824-7AEE5DE69F4C}"/>
          </ac:picMkLst>
        </pc:picChg>
      </pc:sldChg>
      <pc:sldChg chg="addSp delSp modSp add mod">
        <pc:chgData name="Pineda Sanchez, Horacio" userId="e4cd8459-a3d3-451d-88b8-8b43ba747211" providerId="ADAL" clId="{C284495C-080F-4467-AC91-ABE7E8FBD47D}" dt="2021-02-13T11:59:35.631" v="1569" actId="1076"/>
        <pc:sldMkLst>
          <pc:docMk/>
          <pc:sldMk cId="1957822379" sldId="282"/>
        </pc:sldMkLst>
        <pc:spChg chg="mod">
          <ac:chgData name="Pineda Sanchez, Horacio" userId="e4cd8459-a3d3-451d-88b8-8b43ba747211" providerId="ADAL" clId="{C284495C-080F-4467-AC91-ABE7E8FBD47D}" dt="2021-02-13T11:59:32.614" v="1567" actId="20577"/>
          <ac:spMkLst>
            <pc:docMk/>
            <pc:sldMk cId="1957822379" sldId="282"/>
            <ac:spMk id="258" creationId="{00000000-0000-0000-0000-000000000000}"/>
          </ac:spMkLst>
        </pc:spChg>
        <pc:picChg chg="del">
          <ac:chgData name="Pineda Sanchez, Horacio" userId="e4cd8459-a3d3-451d-88b8-8b43ba747211" providerId="ADAL" clId="{C284495C-080F-4467-AC91-ABE7E8FBD47D}" dt="2021-02-13T11:59:13.888" v="1531" actId="478"/>
          <ac:picMkLst>
            <pc:docMk/>
            <pc:sldMk cId="1957822379" sldId="282"/>
            <ac:picMk id="6146" creationId="{D8F59DC2-3A07-470D-94EA-FCF037B5BDF1}"/>
          </ac:picMkLst>
        </pc:picChg>
        <pc:picChg chg="add mod">
          <ac:chgData name="Pineda Sanchez, Horacio" userId="e4cd8459-a3d3-451d-88b8-8b43ba747211" providerId="ADAL" clId="{C284495C-080F-4467-AC91-ABE7E8FBD47D}" dt="2021-02-13T11:59:35.631" v="1569" actId="1076"/>
          <ac:picMkLst>
            <pc:docMk/>
            <pc:sldMk cId="1957822379" sldId="282"/>
            <ac:picMk id="10242" creationId="{586E4108-8046-4A1B-BB64-8B51377780CE}"/>
          </ac:picMkLst>
        </pc:picChg>
      </pc:sldChg>
      <pc:sldChg chg="add del">
        <pc:chgData name="Pineda Sanchez, Horacio" userId="e4cd8459-a3d3-451d-88b8-8b43ba747211" providerId="ADAL" clId="{C284495C-080F-4467-AC91-ABE7E8FBD47D}" dt="2021-02-13T11:59:03.545" v="1529" actId="2890"/>
        <pc:sldMkLst>
          <pc:docMk/>
          <pc:sldMk cId="1986636384" sldId="282"/>
        </pc:sldMkLst>
      </pc:sldChg>
      <pc:sldMasterChg chg="delSldLayout">
        <pc:chgData name="Pineda Sanchez, Horacio" userId="e4cd8459-a3d3-451d-88b8-8b43ba747211" providerId="ADAL" clId="{C284495C-080F-4467-AC91-ABE7E8FBD47D}" dt="2021-02-13T10:22:02.212" v="364" actId="47"/>
        <pc:sldMasterMkLst>
          <pc:docMk/>
          <pc:sldMasterMk cId="0" sldId="2147483695"/>
        </pc:sldMasterMkLst>
        <pc:sldLayoutChg chg="del">
          <pc:chgData name="Pineda Sanchez, Horacio" userId="e4cd8459-a3d3-451d-88b8-8b43ba747211" providerId="ADAL" clId="{C284495C-080F-4467-AC91-ABE7E8FBD47D}" dt="2021-02-13T10:22:02.212" v="364" actId="47"/>
          <pc:sldLayoutMkLst>
            <pc:docMk/>
            <pc:sldMasterMk cId="0" sldId="2147483695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Metrics are very good further </a:t>
            </a:r>
            <a:r>
              <a:rPr lang="en-GB" dirty="0" err="1"/>
              <a:t>investage</a:t>
            </a:r>
            <a:r>
              <a:rPr lang="en-GB" dirty="0"/>
              <a:t> add graphs here </a:t>
            </a:r>
          </a:p>
        </p:txBody>
      </p:sp>
    </p:spTree>
    <p:extLst>
      <p:ext uri="{BB962C8B-B14F-4D97-AF65-F5344CB8AC3E}">
        <p14:creationId xmlns:p14="http://schemas.microsoft.com/office/powerpoint/2010/main" val="2954437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Metrics are very good further </a:t>
            </a:r>
            <a:r>
              <a:rPr lang="en-GB" dirty="0" err="1"/>
              <a:t>investage</a:t>
            </a:r>
            <a:r>
              <a:rPr lang="en-GB" dirty="0"/>
              <a:t> add graphs here </a:t>
            </a:r>
          </a:p>
        </p:txBody>
      </p:sp>
    </p:spTree>
    <p:extLst>
      <p:ext uri="{BB962C8B-B14F-4D97-AF65-F5344CB8AC3E}">
        <p14:creationId xmlns:p14="http://schemas.microsoft.com/office/powerpoint/2010/main" val="354908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532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Timeline linear thought from beginning to end, objective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22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929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70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3017af0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b3017af0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3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11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11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1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1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2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2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2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6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5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69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6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4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48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>
            <a:spLocks noGrp="1"/>
          </p:cNvSpPr>
          <p:nvPr>
            <p:ph type="title" idx="2"/>
          </p:nvPr>
        </p:nvSpPr>
        <p:spPr>
          <a:xfrm>
            <a:off x="1407226" y="2177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GB" sz="3000" dirty="0">
                <a:latin typeface="Montserrat"/>
                <a:ea typeface="Montserrat"/>
                <a:cs typeface="Montserrat"/>
                <a:sym typeface="Montserrat"/>
              </a:rPr>
              <a:t>Project: </a:t>
            </a:r>
            <a:br>
              <a:rPr lang="en-GB" sz="3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3000" dirty="0">
                <a:latin typeface="Montserrat"/>
                <a:ea typeface="Montserrat"/>
                <a:cs typeface="Montserrat"/>
                <a:sym typeface="Montserrat"/>
              </a:rPr>
              <a:t>Case Study: FIFA - </a:t>
            </a:r>
            <a:r>
              <a:rPr lang="en-GB" sz="3000" dirty="0" err="1">
                <a:latin typeface="Montserrat"/>
                <a:ea typeface="Montserrat"/>
                <a:cs typeface="Montserrat"/>
                <a:sym typeface="Montserrat"/>
              </a:rPr>
              <a:t>MoneyBall</a:t>
            </a:r>
            <a:br>
              <a:rPr lang="en-GB" sz="3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19" name="Google Shape;219;p49"/>
          <p:cNvSpPr txBox="1"/>
          <p:nvPr/>
        </p:nvSpPr>
        <p:spPr>
          <a:xfrm>
            <a:off x="1483425" y="3282400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ANALYZYING RESULTS: VALUE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31968D-D7AE-47AC-8FD5-6B57F724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9" y="1681734"/>
            <a:ext cx="2790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0;p56">
            <a:extLst>
              <a:ext uri="{FF2B5EF4-FFF2-40B4-BE49-F238E27FC236}">
                <a16:creationId xmlns:a16="http://schemas.microsoft.com/office/drawing/2014/main" id="{E57F6DD7-D084-4E0F-B3C7-A88641F38DD6}"/>
              </a:ext>
            </a:extLst>
          </p:cNvPr>
          <p:cNvSpPr txBox="1"/>
          <p:nvPr/>
        </p:nvSpPr>
        <p:spPr>
          <a:xfrm>
            <a:off x="539508" y="1414026"/>
            <a:ext cx="7415772" cy="99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buSzPts val="1800"/>
              <a:buChar char="●"/>
              <a:defRPr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defRPr>
            </a:lvl1pPr>
          </a:lstStyle>
          <a:p>
            <a:r>
              <a:rPr lang="en-GB" dirty="0">
                <a:sym typeface="Roboto"/>
              </a:rPr>
              <a:t>R2 = </a:t>
            </a:r>
            <a:r>
              <a:rPr lang="en-GB" dirty="0"/>
              <a:t>0.9971</a:t>
            </a:r>
          </a:p>
          <a:p>
            <a:r>
              <a:rPr lang="en-GB" dirty="0"/>
              <a:t>Mean Absolute error = 10.0107</a:t>
            </a:r>
          </a:p>
          <a:p>
            <a:r>
              <a:rPr lang="en-GB" dirty="0"/>
              <a:t>Mean Squared Error  = 10.0342</a:t>
            </a:r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59B0C09F-1E2E-4BCC-BB47-C1816489D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" y="2571749"/>
            <a:ext cx="2833071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4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ANALYZYING RESULTS: OVA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31968D-D7AE-47AC-8FD5-6B57F724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16" y="1484627"/>
            <a:ext cx="2790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60;p56">
            <a:extLst>
              <a:ext uri="{FF2B5EF4-FFF2-40B4-BE49-F238E27FC236}">
                <a16:creationId xmlns:a16="http://schemas.microsoft.com/office/drawing/2014/main" id="{E57F6DD7-D084-4E0F-B3C7-A88641F38DD6}"/>
              </a:ext>
            </a:extLst>
          </p:cNvPr>
          <p:cNvSpPr txBox="1"/>
          <p:nvPr/>
        </p:nvSpPr>
        <p:spPr>
          <a:xfrm>
            <a:off x="539508" y="1414026"/>
            <a:ext cx="7415772" cy="86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buSzPts val="1800"/>
              <a:buChar char="●"/>
              <a:defRPr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defRPr>
            </a:lvl1pPr>
          </a:lstStyle>
          <a:p>
            <a:r>
              <a:rPr lang="en-GB" dirty="0">
                <a:sym typeface="Roboto"/>
              </a:rPr>
              <a:t>R2 = </a:t>
            </a:r>
            <a:r>
              <a:rPr lang="en-GB" dirty="0"/>
              <a:t>0.9998</a:t>
            </a:r>
          </a:p>
          <a:p>
            <a:r>
              <a:rPr lang="en-GB" dirty="0"/>
              <a:t>Mean Absolute error = 49.6250</a:t>
            </a:r>
          </a:p>
          <a:p>
            <a:r>
              <a:rPr lang="en-GB" dirty="0"/>
              <a:t>Mean Squared Error  = 49.951</a:t>
            </a:r>
          </a:p>
          <a:p>
            <a:pPr marL="114300" indent="0">
              <a:buNone/>
            </a:pPr>
            <a:br>
              <a:rPr lang="en-GB" dirty="0"/>
            </a:br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4DDC7DA-8245-4722-8824-7AEE5DE69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44" y="2514851"/>
            <a:ext cx="3027690" cy="207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7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6"/>
          <p:cNvSpPr txBox="1"/>
          <p:nvPr/>
        </p:nvSpPr>
        <p:spPr>
          <a:xfrm>
            <a:off x="693000" y="1687475"/>
            <a:ext cx="7758000" cy="25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Restructuring a Football Club team.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 a prediction of player market value</a:t>
            </a:r>
            <a:r>
              <a:rPr lang="en-GB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endParaRPr lang="en-GB"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PLAYERS BY VALUE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1D8A502-B5C7-4D50-879A-F1ADE88BD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4" y="1946123"/>
            <a:ext cx="3853230" cy="200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775EA79-2E71-480F-9632-8EBBBD71E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8715"/>
            <a:ext cx="3782567" cy="19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0;p56">
            <a:extLst>
              <a:ext uri="{FF2B5EF4-FFF2-40B4-BE49-F238E27FC236}">
                <a16:creationId xmlns:a16="http://schemas.microsoft.com/office/drawing/2014/main" id="{ED47F719-D7C8-4103-9876-EF320F37F7DA}"/>
              </a:ext>
            </a:extLst>
          </p:cNvPr>
          <p:cNvSpPr txBox="1"/>
          <p:nvPr/>
        </p:nvSpPr>
        <p:spPr>
          <a:xfrm>
            <a:off x="540698" y="1386979"/>
            <a:ext cx="7758000" cy="47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Top 10 Players                                     Top 50 Players by Nationality</a:t>
            </a: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4536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PLAYERS BY OVA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B7F109C-23EA-46EB-814A-09CB0BE2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71" y="1630798"/>
            <a:ext cx="4812561" cy="246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B3F355-3946-44AF-AFF2-42E2F211B5CE}"/>
              </a:ext>
            </a:extLst>
          </p:cNvPr>
          <p:cNvGrpSpPr/>
          <p:nvPr/>
        </p:nvGrpSpPr>
        <p:grpSpPr>
          <a:xfrm>
            <a:off x="1254851" y="1860937"/>
            <a:ext cx="1447961" cy="1902101"/>
            <a:chOff x="1698062" y="1759575"/>
            <a:chExt cx="1447961" cy="190210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CA17D9D-17C7-4566-8821-08749EE5F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0" t="24659" r="76002"/>
            <a:stretch/>
          </p:blipFill>
          <p:spPr bwMode="auto">
            <a:xfrm>
              <a:off x="1698062" y="1759575"/>
              <a:ext cx="975360" cy="1902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317A92AC-5C65-4C63-B72E-F72D59106C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22" t="24659" r="22259"/>
            <a:stretch/>
          </p:blipFill>
          <p:spPr bwMode="auto">
            <a:xfrm>
              <a:off x="2673422" y="1759575"/>
              <a:ext cx="472601" cy="1902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371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66F1-767E-4FD3-8EE4-E0248EF8D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92"/>
          <a:stretch/>
        </p:blipFill>
        <p:spPr>
          <a:xfrm>
            <a:off x="2932176" y="1620700"/>
            <a:ext cx="3088005" cy="2239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4129B-0B71-4400-9AF7-D22933C53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583"/>
          <a:stretch/>
        </p:blipFill>
        <p:spPr>
          <a:xfrm>
            <a:off x="3133344" y="3324009"/>
            <a:ext cx="3088005" cy="5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8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PLOTS 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2375A2-22A8-47CE-8B66-AC888563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620700"/>
            <a:ext cx="2464630" cy="17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3AFA01A-BE1F-434D-A874-AC0E9CB4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24" y="1563550"/>
            <a:ext cx="2405652" cy="17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1E126F8-7A89-4FA6-9DAC-DFE4AB59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00" y="1563551"/>
            <a:ext cx="2340984" cy="17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9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BOX COX PLOTS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B32FCE-FC72-48E8-AF64-0032B351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4" y="2043113"/>
            <a:ext cx="2484999" cy="23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F553741-6591-40D9-A919-25708A3E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60" y="2100517"/>
            <a:ext cx="2355390" cy="23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25D9DDC-E97D-4EE6-BFDF-BDE9D2B3F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1" y="2043113"/>
            <a:ext cx="2465077" cy="23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0;p56">
            <a:extLst>
              <a:ext uri="{FF2B5EF4-FFF2-40B4-BE49-F238E27FC236}">
                <a16:creationId xmlns:a16="http://schemas.microsoft.com/office/drawing/2014/main" id="{359A03F2-71D9-49D2-8EA7-D9A7696C15A4}"/>
              </a:ext>
            </a:extLst>
          </p:cNvPr>
          <p:cNvSpPr txBox="1"/>
          <p:nvPr/>
        </p:nvSpPr>
        <p:spPr>
          <a:xfrm>
            <a:off x="716292" y="1546166"/>
            <a:ext cx="7415772" cy="99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buSzPts val="1800"/>
              <a:buChar char="●"/>
              <a:defRPr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defRPr>
            </a:lvl1pPr>
          </a:lstStyle>
          <a:p>
            <a:pPr marL="114300" indent="0">
              <a:buNone/>
            </a:pPr>
            <a:r>
              <a:rPr lang="en-GB" dirty="0">
                <a:sym typeface="Roboto"/>
              </a:rPr>
              <a:t>             OVA 			Value                                Wage</a:t>
            </a:r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  <a:p>
            <a:endParaRPr dirty="0"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197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CORRELATION MATRIX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F59DC2-3A07-470D-94EA-FCF037B5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3" y="1561596"/>
            <a:ext cx="3583781" cy="28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36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SCATTER PLOTS</a:t>
            </a:r>
            <a:endParaRPr sz="2100" b="0" i="0" u="none" strike="noStrike" cap="none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6"/>
          <p:cNvSpPr txBox="1"/>
          <p:nvPr/>
        </p:nvSpPr>
        <p:spPr>
          <a:xfrm>
            <a:off x="444294" y="450763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6E4108-8046-4A1B-BB64-8B513777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94" y="1347216"/>
            <a:ext cx="3056886" cy="29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8223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On-screen Show (16:9)</PresentationFormat>
  <Paragraphs>47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</vt:lpstr>
      <vt:lpstr>Helvetica Neue</vt:lpstr>
      <vt:lpstr>Helvetica Neue Light</vt:lpstr>
      <vt:lpstr>Roboto Medium</vt:lpstr>
      <vt:lpstr>Roboto Slab</vt:lpstr>
      <vt:lpstr>Roboto</vt:lpstr>
      <vt:lpstr>Arial</vt:lpstr>
      <vt:lpstr>Simple Light</vt:lpstr>
      <vt:lpstr>Simple Light</vt:lpstr>
      <vt:lpstr>Project:  Case Study: FIFA - MoneyBall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 Case Study: FIFA - MoneyBall  </dc:title>
  <cp:lastModifiedBy>Pineda Sanchez, Horacio</cp:lastModifiedBy>
  <cp:revision>1</cp:revision>
  <dcterms:modified xsi:type="dcterms:W3CDTF">2021-02-13T13:42:37Z</dcterms:modified>
</cp:coreProperties>
</file>